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918400" cy="21945600"/>
  <p:notesSz cx="9144000" cy="6858000"/>
  <p:defaultTextStyle>
    <a:defPPr>
      <a:defRPr lang="en-US"/>
    </a:defPPr>
    <a:lvl1pPr marL="0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1pPr>
    <a:lvl2pPr marL="1567510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2pPr>
    <a:lvl3pPr marL="3135020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3pPr>
    <a:lvl4pPr marL="4702531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4pPr>
    <a:lvl5pPr marL="6270041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5pPr>
    <a:lvl6pPr marL="7837551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6pPr>
    <a:lvl7pPr marL="9405061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7pPr>
    <a:lvl8pPr marL="10972571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8pPr>
    <a:lvl9pPr marL="12540082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12">
          <p15:clr>
            <a:srgbClr val="A4A3A4"/>
          </p15:clr>
        </p15:guide>
        <p15:guide id="2" pos="10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C499"/>
    <a:srgbClr val="F89F56"/>
    <a:srgbClr val="3804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1" autoAdjust="0"/>
  </p:normalViewPr>
  <p:slideViewPr>
    <p:cSldViewPr>
      <p:cViewPr>
        <p:scale>
          <a:sx n="30" d="100"/>
          <a:sy n="30" d="100"/>
        </p:scale>
        <p:origin x="372" y="-900"/>
      </p:cViewPr>
      <p:guideLst>
        <p:guide orient="horz" pos="6912"/>
        <p:guide pos="10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6817362"/>
            <a:ext cx="27980640" cy="47040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12435840"/>
            <a:ext cx="23042880" cy="56083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675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35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7025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70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837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405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9725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5400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B8E6-BBE9-48BD-B0A4-EDB265737481}" type="datetimeFigureOut">
              <a:rPr lang="en-US" smtClean="0"/>
              <a:pPr/>
              <a:t>12\09\2025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411FF-242C-413E-96BE-4EF558CE8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627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B8E6-BBE9-48BD-B0A4-EDB265737481}" type="datetimeFigureOut">
              <a:rPr lang="en-US" smtClean="0"/>
              <a:pPr/>
              <a:t>12\09\2025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411FF-242C-413E-96BE-4EF558CE8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507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7" y="14102082"/>
            <a:ext cx="27980640" cy="4358640"/>
          </a:xfrm>
        </p:spPr>
        <p:txBody>
          <a:bodyPr anchor="t"/>
          <a:lstStyle>
            <a:lvl1pPr algn="l">
              <a:defRPr sz="13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7" y="9301483"/>
            <a:ext cx="27980640" cy="4800598"/>
          </a:xfrm>
        </p:spPr>
        <p:txBody>
          <a:bodyPr anchor="b"/>
          <a:lstStyle>
            <a:lvl1pPr marL="0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1pPr>
            <a:lvl2pPr marL="1567510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2pPr>
            <a:lvl3pPr marL="3135020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3pPr>
            <a:lvl4pPr marL="470253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4pPr>
            <a:lvl5pPr marL="627004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5pPr>
            <a:lvl6pPr marL="783755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940506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1097257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12540082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B8E6-BBE9-48BD-B0A4-EDB265737481}" type="datetimeFigureOut">
              <a:rPr lang="en-US" smtClean="0"/>
              <a:pPr/>
              <a:t>12\09\2025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411FF-242C-413E-96BE-4EF558CE8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411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5920" y="5120641"/>
            <a:ext cx="14538960" cy="14483082"/>
          </a:xfrm>
        </p:spPr>
        <p:txBody>
          <a:bodyPr/>
          <a:lstStyle>
            <a:lvl1pPr>
              <a:defRPr sz="9600"/>
            </a:lvl1pPr>
            <a:lvl2pPr>
              <a:defRPr sz="8200"/>
            </a:lvl2pPr>
            <a:lvl3pPr>
              <a:defRPr sz="6900"/>
            </a:lvl3pPr>
            <a:lvl4pPr>
              <a:defRPr sz="6200"/>
            </a:lvl4pPr>
            <a:lvl5pPr>
              <a:defRPr sz="6200"/>
            </a:lvl5pPr>
            <a:lvl6pPr>
              <a:defRPr sz="6200"/>
            </a:lvl6pPr>
            <a:lvl7pPr>
              <a:defRPr sz="6200"/>
            </a:lvl7pPr>
            <a:lvl8pPr>
              <a:defRPr sz="6200"/>
            </a:lvl8pPr>
            <a:lvl9pPr>
              <a:defRPr sz="6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33520" y="5120641"/>
            <a:ext cx="14538960" cy="14483082"/>
          </a:xfrm>
        </p:spPr>
        <p:txBody>
          <a:bodyPr/>
          <a:lstStyle>
            <a:lvl1pPr>
              <a:defRPr sz="9600"/>
            </a:lvl1pPr>
            <a:lvl2pPr>
              <a:defRPr sz="8200"/>
            </a:lvl2pPr>
            <a:lvl3pPr>
              <a:defRPr sz="6900"/>
            </a:lvl3pPr>
            <a:lvl4pPr>
              <a:defRPr sz="6200"/>
            </a:lvl4pPr>
            <a:lvl5pPr>
              <a:defRPr sz="6200"/>
            </a:lvl5pPr>
            <a:lvl6pPr>
              <a:defRPr sz="6200"/>
            </a:lvl6pPr>
            <a:lvl7pPr>
              <a:defRPr sz="6200"/>
            </a:lvl7pPr>
            <a:lvl8pPr>
              <a:defRPr sz="6200"/>
            </a:lvl8pPr>
            <a:lvl9pPr>
              <a:defRPr sz="6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B8E6-BBE9-48BD-B0A4-EDB265737481}" type="datetimeFigureOut">
              <a:rPr lang="en-US" smtClean="0"/>
              <a:pPr/>
              <a:t>12\09\2025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411FF-242C-413E-96BE-4EF558CE8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069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4912362"/>
            <a:ext cx="14544677" cy="2047238"/>
          </a:xfrm>
        </p:spPr>
        <p:txBody>
          <a:bodyPr anchor="b"/>
          <a:lstStyle>
            <a:lvl1pPr marL="0" indent="0">
              <a:buNone/>
              <a:defRPr sz="8200" b="1"/>
            </a:lvl1pPr>
            <a:lvl2pPr marL="1567510" indent="0">
              <a:buNone/>
              <a:defRPr sz="6900" b="1"/>
            </a:lvl2pPr>
            <a:lvl3pPr marL="3135020" indent="0">
              <a:buNone/>
              <a:defRPr sz="6200" b="1"/>
            </a:lvl3pPr>
            <a:lvl4pPr marL="4702531" indent="0">
              <a:buNone/>
              <a:defRPr sz="5500" b="1"/>
            </a:lvl4pPr>
            <a:lvl5pPr marL="6270041" indent="0">
              <a:buNone/>
              <a:defRPr sz="5500" b="1"/>
            </a:lvl5pPr>
            <a:lvl6pPr marL="7837551" indent="0">
              <a:buNone/>
              <a:defRPr sz="5500" b="1"/>
            </a:lvl6pPr>
            <a:lvl7pPr marL="9405061" indent="0">
              <a:buNone/>
              <a:defRPr sz="5500" b="1"/>
            </a:lvl7pPr>
            <a:lvl8pPr marL="10972571" indent="0">
              <a:buNone/>
              <a:defRPr sz="5500" b="1"/>
            </a:lvl8pPr>
            <a:lvl9pPr marL="12540082" indent="0">
              <a:buNone/>
              <a:defRPr sz="5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920" y="6959600"/>
            <a:ext cx="14544677" cy="12644122"/>
          </a:xfrm>
        </p:spPr>
        <p:txBody>
          <a:bodyPr/>
          <a:lstStyle>
            <a:lvl1pPr>
              <a:defRPr sz="8200"/>
            </a:lvl1pPr>
            <a:lvl2pPr>
              <a:defRPr sz="6900"/>
            </a:lvl2pPr>
            <a:lvl3pPr>
              <a:defRPr sz="62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092" y="4912362"/>
            <a:ext cx="14550390" cy="2047238"/>
          </a:xfrm>
        </p:spPr>
        <p:txBody>
          <a:bodyPr anchor="b"/>
          <a:lstStyle>
            <a:lvl1pPr marL="0" indent="0">
              <a:buNone/>
              <a:defRPr sz="8200" b="1"/>
            </a:lvl1pPr>
            <a:lvl2pPr marL="1567510" indent="0">
              <a:buNone/>
              <a:defRPr sz="6900" b="1"/>
            </a:lvl2pPr>
            <a:lvl3pPr marL="3135020" indent="0">
              <a:buNone/>
              <a:defRPr sz="6200" b="1"/>
            </a:lvl3pPr>
            <a:lvl4pPr marL="4702531" indent="0">
              <a:buNone/>
              <a:defRPr sz="5500" b="1"/>
            </a:lvl4pPr>
            <a:lvl5pPr marL="6270041" indent="0">
              <a:buNone/>
              <a:defRPr sz="5500" b="1"/>
            </a:lvl5pPr>
            <a:lvl6pPr marL="7837551" indent="0">
              <a:buNone/>
              <a:defRPr sz="5500" b="1"/>
            </a:lvl6pPr>
            <a:lvl7pPr marL="9405061" indent="0">
              <a:buNone/>
              <a:defRPr sz="5500" b="1"/>
            </a:lvl7pPr>
            <a:lvl8pPr marL="10972571" indent="0">
              <a:buNone/>
              <a:defRPr sz="5500" b="1"/>
            </a:lvl8pPr>
            <a:lvl9pPr marL="12540082" indent="0">
              <a:buNone/>
              <a:defRPr sz="5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092" y="6959600"/>
            <a:ext cx="14550390" cy="12644122"/>
          </a:xfrm>
        </p:spPr>
        <p:txBody>
          <a:bodyPr/>
          <a:lstStyle>
            <a:lvl1pPr>
              <a:defRPr sz="8200"/>
            </a:lvl1pPr>
            <a:lvl2pPr>
              <a:defRPr sz="6900"/>
            </a:lvl2pPr>
            <a:lvl3pPr>
              <a:defRPr sz="62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B8E6-BBE9-48BD-B0A4-EDB265737481}" type="datetimeFigureOut">
              <a:rPr lang="en-US" smtClean="0"/>
              <a:pPr/>
              <a:t>12\09\2025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411FF-242C-413E-96BE-4EF558CE8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540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B8E6-BBE9-48BD-B0A4-EDB265737481}" type="datetimeFigureOut">
              <a:rPr lang="en-US" smtClean="0"/>
              <a:pPr/>
              <a:t>12\09\2025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411FF-242C-413E-96BE-4EF558CE8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04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B8E6-BBE9-48BD-B0A4-EDB265737481}" type="datetimeFigureOut">
              <a:rPr lang="en-US" smtClean="0"/>
              <a:pPr/>
              <a:t>12\09\2025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411FF-242C-413E-96BE-4EF558CE8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231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2" y="873760"/>
            <a:ext cx="10829927" cy="3718560"/>
          </a:xfrm>
        </p:spPr>
        <p:txBody>
          <a:bodyPr anchor="b"/>
          <a:lstStyle>
            <a:lvl1pPr algn="l">
              <a:defRPr sz="6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180" y="873761"/>
            <a:ext cx="18402300" cy="18729962"/>
          </a:xfrm>
        </p:spPr>
        <p:txBody>
          <a:bodyPr/>
          <a:lstStyle>
            <a:lvl1pPr>
              <a:defRPr sz="11000"/>
            </a:lvl1pPr>
            <a:lvl2pPr>
              <a:defRPr sz="9600"/>
            </a:lvl2pPr>
            <a:lvl3pPr>
              <a:defRPr sz="8200"/>
            </a:lvl3pPr>
            <a:lvl4pPr>
              <a:defRPr sz="6900"/>
            </a:lvl4pPr>
            <a:lvl5pPr>
              <a:defRPr sz="6900"/>
            </a:lvl5pPr>
            <a:lvl6pPr>
              <a:defRPr sz="6900"/>
            </a:lvl6pPr>
            <a:lvl7pPr>
              <a:defRPr sz="6900"/>
            </a:lvl7pPr>
            <a:lvl8pPr>
              <a:defRPr sz="6900"/>
            </a:lvl8pPr>
            <a:lvl9pPr>
              <a:defRPr sz="6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2" y="4592321"/>
            <a:ext cx="10829927" cy="15011402"/>
          </a:xfrm>
        </p:spPr>
        <p:txBody>
          <a:bodyPr/>
          <a:lstStyle>
            <a:lvl1pPr marL="0" indent="0">
              <a:buNone/>
              <a:defRPr sz="4800"/>
            </a:lvl1pPr>
            <a:lvl2pPr marL="1567510" indent="0">
              <a:buNone/>
              <a:defRPr sz="4100"/>
            </a:lvl2pPr>
            <a:lvl3pPr marL="3135020" indent="0">
              <a:buNone/>
              <a:defRPr sz="3400"/>
            </a:lvl3pPr>
            <a:lvl4pPr marL="4702531" indent="0">
              <a:buNone/>
              <a:defRPr sz="3100"/>
            </a:lvl4pPr>
            <a:lvl5pPr marL="6270041" indent="0">
              <a:buNone/>
              <a:defRPr sz="3100"/>
            </a:lvl5pPr>
            <a:lvl6pPr marL="7837551" indent="0">
              <a:buNone/>
              <a:defRPr sz="3100"/>
            </a:lvl6pPr>
            <a:lvl7pPr marL="9405061" indent="0">
              <a:buNone/>
              <a:defRPr sz="3100"/>
            </a:lvl7pPr>
            <a:lvl8pPr marL="10972571" indent="0">
              <a:buNone/>
              <a:defRPr sz="3100"/>
            </a:lvl8pPr>
            <a:lvl9pPr marL="12540082" indent="0">
              <a:buNone/>
              <a:defRPr sz="3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B8E6-BBE9-48BD-B0A4-EDB265737481}" type="datetimeFigureOut">
              <a:rPr lang="en-US" smtClean="0"/>
              <a:pPr/>
              <a:t>12\09\2025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411FF-242C-413E-96BE-4EF558CE8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146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237" y="15361920"/>
            <a:ext cx="19751040" cy="1813562"/>
          </a:xfrm>
        </p:spPr>
        <p:txBody>
          <a:bodyPr anchor="b"/>
          <a:lstStyle>
            <a:lvl1pPr algn="l">
              <a:defRPr sz="6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2237" y="1960880"/>
            <a:ext cx="19751040" cy="13167360"/>
          </a:xfrm>
        </p:spPr>
        <p:txBody>
          <a:bodyPr/>
          <a:lstStyle>
            <a:lvl1pPr marL="0" indent="0">
              <a:buNone/>
              <a:defRPr sz="11000"/>
            </a:lvl1pPr>
            <a:lvl2pPr marL="1567510" indent="0">
              <a:buNone/>
              <a:defRPr sz="9600"/>
            </a:lvl2pPr>
            <a:lvl3pPr marL="3135020" indent="0">
              <a:buNone/>
              <a:defRPr sz="8200"/>
            </a:lvl3pPr>
            <a:lvl4pPr marL="4702531" indent="0">
              <a:buNone/>
              <a:defRPr sz="6900"/>
            </a:lvl4pPr>
            <a:lvl5pPr marL="6270041" indent="0">
              <a:buNone/>
              <a:defRPr sz="6900"/>
            </a:lvl5pPr>
            <a:lvl6pPr marL="7837551" indent="0">
              <a:buNone/>
              <a:defRPr sz="6900"/>
            </a:lvl6pPr>
            <a:lvl7pPr marL="9405061" indent="0">
              <a:buNone/>
              <a:defRPr sz="6900"/>
            </a:lvl7pPr>
            <a:lvl8pPr marL="10972571" indent="0">
              <a:buNone/>
              <a:defRPr sz="6900"/>
            </a:lvl8pPr>
            <a:lvl9pPr marL="12540082" indent="0">
              <a:buNone/>
              <a:defRPr sz="6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2237" y="17175482"/>
            <a:ext cx="19751040" cy="2575558"/>
          </a:xfrm>
        </p:spPr>
        <p:txBody>
          <a:bodyPr/>
          <a:lstStyle>
            <a:lvl1pPr marL="0" indent="0">
              <a:buNone/>
              <a:defRPr sz="4800"/>
            </a:lvl1pPr>
            <a:lvl2pPr marL="1567510" indent="0">
              <a:buNone/>
              <a:defRPr sz="4100"/>
            </a:lvl2pPr>
            <a:lvl3pPr marL="3135020" indent="0">
              <a:buNone/>
              <a:defRPr sz="3400"/>
            </a:lvl3pPr>
            <a:lvl4pPr marL="4702531" indent="0">
              <a:buNone/>
              <a:defRPr sz="3100"/>
            </a:lvl4pPr>
            <a:lvl5pPr marL="6270041" indent="0">
              <a:buNone/>
              <a:defRPr sz="3100"/>
            </a:lvl5pPr>
            <a:lvl6pPr marL="7837551" indent="0">
              <a:buNone/>
              <a:defRPr sz="3100"/>
            </a:lvl6pPr>
            <a:lvl7pPr marL="9405061" indent="0">
              <a:buNone/>
              <a:defRPr sz="3100"/>
            </a:lvl7pPr>
            <a:lvl8pPr marL="10972571" indent="0">
              <a:buNone/>
              <a:defRPr sz="3100"/>
            </a:lvl8pPr>
            <a:lvl9pPr marL="12540082" indent="0">
              <a:buNone/>
              <a:defRPr sz="3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B8E6-BBE9-48BD-B0A4-EDB265737481}" type="datetimeFigureOut">
              <a:rPr lang="en-US" smtClean="0"/>
              <a:pPr/>
              <a:t>12\09\2025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411FF-242C-413E-96BE-4EF558CE8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9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B8E6-BBE9-48BD-B0A4-EDB265737481}" type="datetimeFigureOut">
              <a:rPr lang="en-US" smtClean="0"/>
              <a:pPr/>
              <a:t>12\09\2025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411FF-242C-413E-96BE-4EF558CE8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628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5840" y="878843"/>
            <a:ext cx="7406640" cy="187248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5920" y="878843"/>
            <a:ext cx="21671280" cy="187248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AB8E6-BBE9-48BD-B0A4-EDB265737481}" type="datetimeFigureOut">
              <a:rPr lang="en-US" smtClean="0"/>
              <a:pPr/>
              <a:t>12\09\2025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411FF-242C-413E-96BE-4EF558CE8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249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5920" y="878842"/>
            <a:ext cx="29626560" cy="3657600"/>
          </a:xfrm>
          <a:prstGeom prst="rect">
            <a:avLst/>
          </a:prstGeom>
        </p:spPr>
        <p:txBody>
          <a:bodyPr vert="horz" lIns="313502" tIns="156751" rIns="313502" bIns="15675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5120641"/>
            <a:ext cx="29626560" cy="14483082"/>
          </a:xfrm>
          <a:prstGeom prst="rect">
            <a:avLst/>
          </a:prstGeom>
        </p:spPr>
        <p:txBody>
          <a:bodyPr vert="horz" lIns="313502" tIns="156751" rIns="313502" bIns="15675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45920" y="20340322"/>
            <a:ext cx="7680960" cy="1168400"/>
          </a:xfrm>
          <a:prstGeom prst="rect">
            <a:avLst/>
          </a:prstGeom>
        </p:spPr>
        <p:txBody>
          <a:bodyPr vert="horz" lIns="313502" tIns="156751" rIns="313502" bIns="156751" rtlCol="0" anchor="ctr"/>
          <a:lstStyle>
            <a:lvl1pPr algn="l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AB8E6-BBE9-48BD-B0A4-EDB265737481}" type="datetimeFigureOut">
              <a:rPr lang="en-US" smtClean="0"/>
              <a:pPr/>
              <a:t>12\09\2025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47120" y="20340322"/>
            <a:ext cx="10424160" cy="1168400"/>
          </a:xfrm>
          <a:prstGeom prst="rect">
            <a:avLst/>
          </a:prstGeom>
        </p:spPr>
        <p:txBody>
          <a:bodyPr vert="horz" lIns="313502" tIns="156751" rIns="313502" bIns="156751" rtlCol="0" anchor="ctr"/>
          <a:lstStyle>
            <a:lvl1pPr algn="ct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591520" y="20340322"/>
            <a:ext cx="7680960" cy="1168400"/>
          </a:xfrm>
          <a:prstGeom prst="rect">
            <a:avLst/>
          </a:prstGeom>
        </p:spPr>
        <p:txBody>
          <a:bodyPr vert="horz" lIns="313502" tIns="156751" rIns="313502" bIns="156751" rtlCol="0" anchor="ctr"/>
          <a:lstStyle>
            <a:lvl1pPr algn="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411FF-242C-413E-96BE-4EF558CE8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80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135020" rtl="0" eaLnBrk="1" latinLnBrk="0" hangingPunct="1">
        <a:spcBef>
          <a:spcPct val="0"/>
        </a:spcBef>
        <a:buNone/>
        <a:defRPr sz="1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75633" indent="-1175633" algn="l" defTabSz="3135020" rtl="0" eaLnBrk="1" latinLnBrk="0" hangingPunct="1">
        <a:spcBef>
          <a:spcPct val="20000"/>
        </a:spcBef>
        <a:buFont typeface="Arial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47204" indent="-979694" algn="l" defTabSz="3135020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2pPr>
      <a:lvl3pPr marL="3918776" indent="-783755" algn="l" defTabSz="3135020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286" indent="-783755" algn="l" defTabSz="3135020" rtl="0" eaLnBrk="1" latinLnBrk="0" hangingPunct="1">
        <a:spcBef>
          <a:spcPct val="20000"/>
        </a:spcBef>
        <a:buFont typeface="Arial" pitchFamily="34" charset="0"/>
        <a:buChar char="–"/>
        <a:defRPr sz="6900" kern="1200">
          <a:solidFill>
            <a:schemeClr val="tx1"/>
          </a:solidFill>
          <a:latin typeface="+mn-lt"/>
          <a:ea typeface="+mn-ea"/>
          <a:cs typeface="+mn-cs"/>
        </a:defRPr>
      </a:lvl4pPr>
      <a:lvl5pPr marL="7053796" indent="-783755" algn="l" defTabSz="3135020" rtl="0" eaLnBrk="1" latinLnBrk="0" hangingPunct="1">
        <a:spcBef>
          <a:spcPct val="20000"/>
        </a:spcBef>
        <a:buFont typeface="Arial" pitchFamily="34" charset="0"/>
        <a:buChar char="»"/>
        <a:defRPr sz="6900" kern="1200">
          <a:solidFill>
            <a:schemeClr val="tx1"/>
          </a:solidFill>
          <a:latin typeface="+mn-lt"/>
          <a:ea typeface="+mn-ea"/>
          <a:cs typeface="+mn-cs"/>
        </a:defRPr>
      </a:lvl5pPr>
      <a:lvl6pPr marL="8621306" indent="-783755" algn="l" defTabSz="3135020" rtl="0" eaLnBrk="1" latinLnBrk="0" hangingPunct="1">
        <a:spcBef>
          <a:spcPct val="20000"/>
        </a:spcBef>
        <a:buFont typeface="Arial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6pPr>
      <a:lvl7pPr marL="10188816" indent="-783755" algn="l" defTabSz="3135020" rtl="0" eaLnBrk="1" latinLnBrk="0" hangingPunct="1">
        <a:spcBef>
          <a:spcPct val="20000"/>
        </a:spcBef>
        <a:buFont typeface="Arial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7pPr>
      <a:lvl8pPr marL="11756327" indent="-783755" algn="l" defTabSz="3135020" rtl="0" eaLnBrk="1" latinLnBrk="0" hangingPunct="1">
        <a:spcBef>
          <a:spcPct val="20000"/>
        </a:spcBef>
        <a:buFont typeface="Arial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8pPr>
      <a:lvl9pPr marL="13323837" indent="-783755" algn="l" defTabSz="3135020" rtl="0" eaLnBrk="1" latinLnBrk="0" hangingPunct="1">
        <a:spcBef>
          <a:spcPct val="20000"/>
        </a:spcBef>
        <a:buFont typeface="Arial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1pPr>
      <a:lvl2pPr marL="1567510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2pPr>
      <a:lvl3pPr marL="3135020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3pPr>
      <a:lvl4pPr marL="4702531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4pPr>
      <a:lvl5pPr marL="6270041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5pPr>
      <a:lvl6pPr marL="7837551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6pPr>
      <a:lvl7pPr marL="9405061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571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0082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542664" y="507999"/>
            <a:ext cx="31833072" cy="2092959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73878" y="1712655"/>
            <a:ext cx="18473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21307" y="3126662"/>
            <a:ext cx="290205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-5" dirty="0" smtClean="0">
                <a:solidFill>
                  <a:srgbClr val="003366"/>
                </a:solidFill>
                <a:latin typeface="Times New Roman"/>
                <a:cs typeface="Times New Roman"/>
              </a:rPr>
              <a:t>Science and Engineering Research Board (SERB</a:t>
            </a:r>
            <a:r>
              <a:rPr lang="en-US" sz="6000" b="1" spc="-5" dirty="0" smtClean="0">
                <a:solidFill>
                  <a:srgbClr val="003366"/>
                </a:solidFill>
                <a:latin typeface="Times New Roman"/>
                <a:cs typeface="Times New Roman"/>
              </a:rPr>
              <a:t>) Laboratory</a:t>
            </a:r>
            <a:endParaRPr lang="en-US" sz="6000" dirty="0"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" y="4895517"/>
            <a:ext cx="31623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"/>
              </a:spcBef>
            </a:pPr>
            <a:r>
              <a:rPr lang="en-US" sz="5400" b="1" spc="-35" dirty="0">
                <a:solidFill>
                  <a:srgbClr val="C00000"/>
                </a:solidFill>
                <a:latin typeface="Times New Roman"/>
                <a:cs typeface="Times New Roman"/>
              </a:rPr>
              <a:t>Department of Civil </a:t>
            </a:r>
            <a:r>
              <a:rPr lang="en-US" sz="5400" b="1" spc="-35" dirty="0">
                <a:solidFill>
                  <a:srgbClr val="C00000"/>
                </a:solidFill>
                <a:latin typeface="Times New Roman"/>
                <a:cs typeface="Times New Roman"/>
              </a:rPr>
              <a:t>Engineering</a:t>
            </a: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lang="en-US" sz="5400" b="1" spc="-35" dirty="0" smtClean="0">
                <a:solidFill>
                  <a:srgbClr val="7030A0"/>
                </a:solidFill>
                <a:latin typeface="Times New Roman"/>
                <a:cs typeface="Times New Roman"/>
              </a:rPr>
              <a:t>Research Work Undertaken by the students</a:t>
            </a:r>
            <a:endParaRPr lang="en-US" sz="3200" b="1" spc="-35" dirty="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sp>
        <p:nvSpPr>
          <p:cNvPr id="14" name="Frame 13"/>
          <p:cNvSpPr/>
          <p:nvPr/>
        </p:nvSpPr>
        <p:spPr>
          <a:xfrm>
            <a:off x="0" y="0"/>
            <a:ext cx="32918400" cy="21945600"/>
          </a:xfrm>
          <a:prstGeom prst="frame">
            <a:avLst>
              <a:gd name="adj1" fmla="val 120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26" name="Picture 2" descr="logo-maroon-bharatiya-vidya-bhavan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 bwMode="auto">
          <a:xfrm>
            <a:off x="4114800" y="412210"/>
            <a:ext cx="2598354" cy="2598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 descr="spce-logo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237870" y="624097"/>
            <a:ext cx="2660828" cy="238646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9260090" y="4163631"/>
            <a:ext cx="117396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Location: Second 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Floor, Room No. 243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1833" y="589599"/>
            <a:ext cx="4367358" cy="2598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083573"/>
              </p:ext>
            </p:extLst>
          </p:nvPr>
        </p:nvGraphicFramePr>
        <p:xfrm>
          <a:off x="991411" y="7141370"/>
          <a:ext cx="30936389" cy="13671776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34718"/>
                <a:gridCol w="4915602"/>
                <a:gridCol w="14620772"/>
                <a:gridCol w="5311365"/>
                <a:gridCol w="4153932"/>
              </a:tblGrid>
              <a:tr h="16112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Mangal"/>
                        </a:rPr>
                        <a:t>Sr. No.</a:t>
                      </a: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Mangal"/>
                        </a:rPr>
                        <a:t>Name of the Student</a:t>
                      </a: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Mangal"/>
                        </a:rPr>
                        <a:t>Topic of the Research</a:t>
                      </a: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Mangal"/>
                        </a:rPr>
                        <a:t>Programme</a:t>
                      </a: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Mangal"/>
                        </a:rPr>
                        <a:t> </a:t>
                      </a:r>
                      <a:r>
                        <a:rPr lang="en-ZA" sz="3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Mangal"/>
                        </a:rPr>
                        <a:t>Year</a:t>
                      </a: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820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/>
                        </a:rPr>
                        <a:t>1</a:t>
                      </a: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Pranav </a:t>
                      </a:r>
                      <a:r>
                        <a:rPr lang="en-ZA" sz="3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Wani</a:t>
                      </a: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ZA" sz="3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Planning and designing for the construction of Bio-electric septic tank by using a Ferro-cement as a low-cost material </a:t>
                      </a: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M.Tech in Construction Management</a:t>
                      </a: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2022-23</a:t>
                      </a: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62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/>
                        </a:rPr>
                        <a:t>2</a:t>
                      </a: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S.Mhatre</a:t>
                      </a:r>
                      <a:r>
                        <a:rPr lang="en-ZA" sz="3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H. </a:t>
                      </a:r>
                      <a:r>
                        <a:rPr lang="en-ZA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Pawar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P.Charate</a:t>
                      </a:r>
                      <a:r>
                        <a:rPr lang="en-ZA" sz="3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S. </a:t>
                      </a:r>
                      <a:r>
                        <a:rPr lang="en-ZA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Gaurkhede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Pragya</a:t>
                      </a: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ZA" sz="3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Singh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Application of Bio-electrochemical system for electrocoagulation and treatment of wastewater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313502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B.Tech</a:t>
                      </a:r>
                      <a:r>
                        <a:rPr lang="en-ZA" sz="3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Civil </a:t>
                      </a:r>
                      <a:r>
                        <a:rPr lang="en-ZA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Engg</a:t>
                      </a: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313502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2023-24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12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/>
                        </a:rPr>
                        <a:t>3</a:t>
                      </a:r>
                      <a:endParaRPr lang="en-US" sz="3600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Sanket</a:t>
                      </a: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ZA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Jadhav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Planning and Designing for the construction of sustainable integrated waste management system 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M.Tech in Construction Management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2023-24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12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/>
                        </a:rPr>
                        <a:t>4</a:t>
                      </a:r>
                      <a:endParaRPr lang="en-US" sz="3600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G.Thakur</a:t>
                      </a:r>
                      <a:r>
                        <a:rPr lang="en-ZA" sz="3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ZA" sz="3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G.Omkar</a:t>
                      </a:r>
                      <a:r>
                        <a:rPr lang="en-ZA" sz="3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, C. </a:t>
                      </a:r>
                      <a:r>
                        <a:rPr lang="en-ZA" sz="3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Lande</a:t>
                      </a:r>
                      <a:r>
                        <a:rPr lang="en-ZA" sz="3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ZA" sz="3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A.Kute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(VCET, Vasai)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Construction of low-cost scalable Microbial Fuel Cell for electricity generation and wastewater treatment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B.E in Civil </a:t>
                      </a:r>
                      <a:r>
                        <a:rPr lang="en-ZA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Engg</a:t>
                      </a: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2023-24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12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/>
                        </a:rPr>
                        <a:t>5</a:t>
                      </a:r>
                      <a:endParaRPr lang="en-US" sz="3600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Vinayak Bachal </a:t>
                      </a:r>
                      <a:endParaRPr lang="en-US" sz="3600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Sustainable wastewater treatment using Microbial Fuel Cell along with energy recovery 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Ph.D in Civil Engg.</a:t>
                      </a:r>
                      <a:endParaRPr lang="en-US" sz="3600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Pursuing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12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/>
                        </a:rPr>
                        <a:t>6</a:t>
                      </a:r>
                      <a:endParaRPr lang="en-US" sz="3600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Shivam</a:t>
                      </a: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ZA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Magar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Developing reactor configuration for low-cost scalable Microbial Fuel Cell for wastewater treatment and energy recovery 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Ph.D</a:t>
                      </a: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in Civil </a:t>
                      </a:r>
                      <a:r>
                        <a:rPr lang="en-ZA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Engg</a:t>
                      </a: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Pursuing 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12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2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/>
                        </a:rPr>
                        <a:t>7</a:t>
                      </a:r>
                      <a:endParaRPr lang="en-US" sz="3600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Asmita</a:t>
                      </a: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ZA" sz="3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B., </a:t>
                      </a:r>
                      <a:r>
                        <a:rPr lang="en-ZA" sz="3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Devyani</a:t>
                      </a:r>
                      <a:r>
                        <a:rPr lang="en-ZA" sz="3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A. 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Swati </a:t>
                      </a:r>
                      <a:r>
                        <a:rPr lang="en-ZA" sz="3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P., S. </a:t>
                      </a:r>
                      <a:r>
                        <a:rPr lang="en-ZA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Rathod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Rutvik</a:t>
                      </a: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ZA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Patil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Evaluating performance of MDC using different ion-exchange membranes 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B.Tech</a:t>
                      </a: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in Civil </a:t>
                      </a:r>
                      <a:r>
                        <a:rPr lang="en-ZA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Engg</a:t>
                      </a:r>
                      <a:r>
                        <a:rPr lang="en-ZA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3600" kern="120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2024-25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68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225</Words>
  <Application>Microsoft Office PowerPoint</Application>
  <PresentationFormat>Custom</PresentationFormat>
  <Paragraphs>49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Mangal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Windows User</cp:lastModifiedBy>
  <cp:revision>117</cp:revision>
  <dcterms:created xsi:type="dcterms:W3CDTF">2015-12-29T14:38:32Z</dcterms:created>
  <dcterms:modified xsi:type="dcterms:W3CDTF">2025-09-12T10:44:00Z</dcterms:modified>
</cp:coreProperties>
</file>